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9623AD-C811-42CF-AE7A-69341EB6B2C1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C0141AC-9BE0-44A9-8FAA-B49C52230F0D}">
      <dgm:prSet/>
      <dgm:spPr/>
      <dgm:t>
        <a:bodyPr/>
        <a:lstStyle/>
        <a:p>
          <a:pPr>
            <a:defRPr cap="all"/>
          </a:pPr>
          <a:r>
            <a:rPr lang="en-IE" baseline="0" dirty="0"/>
            <a:t>Critical Incident plan </a:t>
          </a:r>
          <a:endParaRPr lang="en-US" dirty="0"/>
        </a:p>
      </dgm:t>
    </dgm:pt>
    <dgm:pt modelId="{42272C2B-514A-4875-82D9-508506219C1E}" type="parTrans" cxnId="{2020A4DB-F468-4DB5-9F56-1FC2E9CB388D}">
      <dgm:prSet/>
      <dgm:spPr/>
      <dgm:t>
        <a:bodyPr/>
        <a:lstStyle/>
        <a:p>
          <a:endParaRPr lang="en-US"/>
        </a:p>
      </dgm:t>
    </dgm:pt>
    <dgm:pt modelId="{4A542A93-6C03-48DD-B525-C47E4DB0CB50}" type="sibTrans" cxnId="{2020A4DB-F468-4DB5-9F56-1FC2E9CB388D}">
      <dgm:prSet/>
      <dgm:spPr/>
      <dgm:t>
        <a:bodyPr/>
        <a:lstStyle/>
        <a:p>
          <a:endParaRPr lang="en-US"/>
        </a:p>
      </dgm:t>
    </dgm:pt>
    <dgm:pt modelId="{013AA4BC-30CC-4633-A27F-502F5582857A}">
      <dgm:prSet/>
      <dgm:spPr/>
      <dgm:t>
        <a:bodyPr/>
        <a:lstStyle/>
        <a:p>
          <a:pPr>
            <a:defRPr cap="all"/>
          </a:pPr>
          <a:r>
            <a:rPr lang="en-US" dirty="0"/>
            <a:t>Community engagement </a:t>
          </a:r>
        </a:p>
        <a:p>
          <a:pPr>
            <a:defRPr cap="all"/>
          </a:pPr>
          <a:endParaRPr lang="en-US" dirty="0"/>
        </a:p>
      </dgm:t>
    </dgm:pt>
    <dgm:pt modelId="{F94FF21C-BC09-43E3-A58D-585DC95AF4D1}" type="parTrans" cxnId="{116354F5-5467-485B-AA42-8FCB010FDF09}">
      <dgm:prSet/>
      <dgm:spPr/>
      <dgm:t>
        <a:bodyPr/>
        <a:lstStyle/>
        <a:p>
          <a:endParaRPr lang="en-US"/>
        </a:p>
      </dgm:t>
    </dgm:pt>
    <dgm:pt modelId="{B61D4747-3F70-47F0-A450-CAF55C55F4A8}" type="sibTrans" cxnId="{116354F5-5467-485B-AA42-8FCB010FDF09}">
      <dgm:prSet/>
      <dgm:spPr/>
      <dgm:t>
        <a:bodyPr/>
        <a:lstStyle/>
        <a:p>
          <a:endParaRPr lang="en-US"/>
        </a:p>
      </dgm:t>
    </dgm:pt>
    <dgm:pt modelId="{C28B8B10-E3CB-40E2-8071-E4976F8F4446}">
      <dgm:prSet/>
      <dgm:spPr/>
      <dgm:t>
        <a:bodyPr/>
        <a:lstStyle/>
        <a:p>
          <a:r>
            <a:rPr lang="en-IE" dirty="0"/>
            <a:t>Mobilise Team</a:t>
          </a:r>
        </a:p>
      </dgm:t>
    </dgm:pt>
    <dgm:pt modelId="{EC6875D8-E3E4-4B7A-9829-55A29E920EDF}" type="parTrans" cxnId="{536121CE-7EF4-4263-AB57-26AEFB996BEF}">
      <dgm:prSet/>
      <dgm:spPr/>
      <dgm:t>
        <a:bodyPr/>
        <a:lstStyle/>
        <a:p>
          <a:endParaRPr lang="en-IE"/>
        </a:p>
      </dgm:t>
    </dgm:pt>
    <dgm:pt modelId="{E89C377F-BD21-4DE1-B6E6-8DC7A728A4A6}" type="sibTrans" cxnId="{536121CE-7EF4-4263-AB57-26AEFB996BEF}">
      <dgm:prSet/>
      <dgm:spPr/>
      <dgm:t>
        <a:bodyPr/>
        <a:lstStyle/>
        <a:p>
          <a:endParaRPr lang="en-IE"/>
        </a:p>
      </dgm:t>
    </dgm:pt>
    <dgm:pt modelId="{68A9F1C2-41AF-4B34-9936-A12F7F61AF6B}" type="pres">
      <dgm:prSet presAssocID="{279623AD-C811-42CF-AE7A-69341EB6B2C1}" presName="Name0" presStyleCnt="0">
        <dgm:presLayoutVars>
          <dgm:dir/>
          <dgm:animLvl val="lvl"/>
          <dgm:resizeHandles val="exact"/>
        </dgm:presLayoutVars>
      </dgm:prSet>
      <dgm:spPr/>
    </dgm:pt>
    <dgm:pt modelId="{1CAE61F1-CDA9-4392-B41F-6952B22B4978}" type="pres">
      <dgm:prSet presAssocID="{FC0141AC-9BE0-44A9-8FAA-B49C52230F0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24A9402-9DE0-4A87-B611-DCF8D767C7A0}" type="pres">
      <dgm:prSet presAssocID="{4A542A93-6C03-48DD-B525-C47E4DB0CB50}" presName="parTxOnlySpace" presStyleCnt="0"/>
      <dgm:spPr/>
    </dgm:pt>
    <dgm:pt modelId="{E8D8567A-641D-49D7-A73F-4932616C1B1C}" type="pres">
      <dgm:prSet presAssocID="{C28B8B10-E3CB-40E2-8071-E4976F8F444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95FAD8D-F32E-4938-B8CA-45C9A1A02DAD}" type="pres">
      <dgm:prSet presAssocID="{E89C377F-BD21-4DE1-B6E6-8DC7A728A4A6}" presName="parTxOnlySpace" presStyleCnt="0"/>
      <dgm:spPr/>
    </dgm:pt>
    <dgm:pt modelId="{D61A0DF1-F5AA-4765-BA6C-55C2808FD77F}" type="pres">
      <dgm:prSet presAssocID="{013AA4BC-30CC-4633-A27F-502F5582857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BA76933-C5DB-46A0-963A-18A4373B8F99}" type="presOf" srcId="{279623AD-C811-42CF-AE7A-69341EB6B2C1}" destId="{68A9F1C2-41AF-4B34-9936-A12F7F61AF6B}" srcOrd="0" destOrd="0" presId="urn:microsoft.com/office/officeart/2005/8/layout/chevron1"/>
    <dgm:cxn modelId="{1DD51C5C-FE11-404F-B08E-1F74D04C68B8}" type="presOf" srcId="{013AA4BC-30CC-4633-A27F-502F5582857A}" destId="{D61A0DF1-F5AA-4765-BA6C-55C2808FD77F}" srcOrd="0" destOrd="0" presId="urn:microsoft.com/office/officeart/2005/8/layout/chevron1"/>
    <dgm:cxn modelId="{571C698A-132F-4439-B3E3-49E290A099A5}" type="presOf" srcId="{C28B8B10-E3CB-40E2-8071-E4976F8F4446}" destId="{E8D8567A-641D-49D7-A73F-4932616C1B1C}" srcOrd="0" destOrd="0" presId="urn:microsoft.com/office/officeart/2005/8/layout/chevron1"/>
    <dgm:cxn modelId="{536121CE-7EF4-4263-AB57-26AEFB996BEF}" srcId="{279623AD-C811-42CF-AE7A-69341EB6B2C1}" destId="{C28B8B10-E3CB-40E2-8071-E4976F8F4446}" srcOrd="1" destOrd="0" parTransId="{EC6875D8-E3E4-4B7A-9829-55A29E920EDF}" sibTransId="{E89C377F-BD21-4DE1-B6E6-8DC7A728A4A6}"/>
    <dgm:cxn modelId="{8C2B7BCE-DB32-4FA6-99C1-0B5E0399CDE2}" type="presOf" srcId="{FC0141AC-9BE0-44A9-8FAA-B49C52230F0D}" destId="{1CAE61F1-CDA9-4392-B41F-6952B22B4978}" srcOrd="0" destOrd="0" presId="urn:microsoft.com/office/officeart/2005/8/layout/chevron1"/>
    <dgm:cxn modelId="{2020A4DB-F468-4DB5-9F56-1FC2E9CB388D}" srcId="{279623AD-C811-42CF-AE7A-69341EB6B2C1}" destId="{FC0141AC-9BE0-44A9-8FAA-B49C52230F0D}" srcOrd="0" destOrd="0" parTransId="{42272C2B-514A-4875-82D9-508506219C1E}" sibTransId="{4A542A93-6C03-48DD-B525-C47E4DB0CB50}"/>
    <dgm:cxn modelId="{116354F5-5467-485B-AA42-8FCB010FDF09}" srcId="{279623AD-C811-42CF-AE7A-69341EB6B2C1}" destId="{013AA4BC-30CC-4633-A27F-502F5582857A}" srcOrd="2" destOrd="0" parTransId="{F94FF21C-BC09-43E3-A58D-585DC95AF4D1}" sibTransId="{B61D4747-3F70-47F0-A450-CAF55C55F4A8}"/>
    <dgm:cxn modelId="{32AD65ED-D338-4E85-88D1-A7E2428BD069}" type="presParOf" srcId="{68A9F1C2-41AF-4B34-9936-A12F7F61AF6B}" destId="{1CAE61F1-CDA9-4392-B41F-6952B22B4978}" srcOrd="0" destOrd="0" presId="urn:microsoft.com/office/officeart/2005/8/layout/chevron1"/>
    <dgm:cxn modelId="{C4212425-15A7-4074-A41F-C06ECE006329}" type="presParOf" srcId="{68A9F1C2-41AF-4B34-9936-A12F7F61AF6B}" destId="{E24A9402-9DE0-4A87-B611-DCF8D767C7A0}" srcOrd="1" destOrd="0" presId="urn:microsoft.com/office/officeart/2005/8/layout/chevron1"/>
    <dgm:cxn modelId="{6D0BC820-E881-41D1-AF83-02954A424BC5}" type="presParOf" srcId="{68A9F1C2-41AF-4B34-9936-A12F7F61AF6B}" destId="{E8D8567A-641D-49D7-A73F-4932616C1B1C}" srcOrd="2" destOrd="0" presId="urn:microsoft.com/office/officeart/2005/8/layout/chevron1"/>
    <dgm:cxn modelId="{24645B15-AC3E-4D21-9816-FB7C148EA8F0}" type="presParOf" srcId="{68A9F1C2-41AF-4B34-9936-A12F7F61AF6B}" destId="{C95FAD8D-F32E-4938-B8CA-45C9A1A02DAD}" srcOrd="3" destOrd="0" presId="urn:microsoft.com/office/officeart/2005/8/layout/chevron1"/>
    <dgm:cxn modelId="{69C74BDD-FD13-46E2-AB2C-3EAD7BAF922E}" type="presParOf" srcId="{68A9F1C2-41AF-4B34-9936-A12F7F61AF6B}" destId="{D61A0DF1-F5AA-4765-BA6C-55C2808FD77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E61F1-CDA9-4392-B41F-6952B22B4978}">
      <dsp:nvSpPr>
        <dsp:cNvPr id="0" name=""/>
        <dsp:cNvSpPr/>
      </dsp:nvSpPr>
      <dsp:spPr>
        <a:xfrm>
          <a:off x="3080" y="828190"/>
          <a:ext cx="3753370" cy="150134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E" sz="2600" kern="1200" baseline="0" dirty="0"/>
            <a:t>Critical Incident plan </a:t>
          </a:r>
          <a:endParaRPr lang="en-US" sz="2600" kern="1200" dirty="0"/>
        </a:p>
      </dsp:txBody>
      <dsp:txXfrm>
        <a:off x="753754" y="828190"/>
        <a:ext cx="2252022" cy="1501348"/>
      </dsp:txXfrm>
    </dsp:sp>
    <dsp:sp modelId="{E8D8567A-641D-49D7-A73F-4932616C1B1C}">
      <dsp:nvSpPr>
        <dsp:cNvPr id="0" name=""/>
        <dsp:cNvSpPr/>
      </dsp:nvSpPr>
      <dsp:spPr>
        <a:xfrm>
          <a:off x="3381114" y="828190"/>
          <a:ext cx="3753370" cy="150134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600" kern="1200" dirty="0"/>
            <a:t>Mobilise Team</a:t>
          </a:r>
        </a:p>
      </dsp:txBody>
      <dsp:txXfrm>
        <a:off x="4131788" y="828190"/>
        <a:ext cx="2252022" cy="1501348"/>
      </dsp:txXfrm>
    </dsp:sp>
    <dsp:sp modelId="{D61A0DF1-F5AA-4765-BA6C-55C2808FD77F}">
      <dsp:nvSpPr>
        <dsp:cNvPr id="0" name=""/>
        <dsp:cNvSpPr/>
      </dsp:nvSpPr>
      <dsp:spPr>
        <a:xfrm>
          <a:off x="6759148" y="828190"/>
          <a:ext cx="3753370" cy="15013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Community engagement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600" kern="1200" dirty="0"/>
        </a:p>
      </dsp:txBody>
      <dsp:txXfrm>
        <a:off x="7509822" y="828190"/>
        <a:ext cx="2252022" cy="1501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3A7D4-8CD7-4201-A15C-A0BBE62532C3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BEFAE-AEEE-4B5C-B732-E069CF405A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057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FBEFAE-AEEE-4B5C-B732-E069CF405A64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171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FBEFAE-AEEE-4B5C-B732-E069CF405A64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217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2D8C9-A783-5BB7-8626-7615394AE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DCC9C9-AA4D-21C8-B3D3-4D7875A4F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83489-CCA2-0CEB-8A3E-E531F4015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984CA-8BD3-F35A-6631-E7F2C420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7C483-2FE7-DC1B-F73E-6D9A79C5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025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E0404-F041-D7A7-434D-699D71FD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FFE6DB-03B8-B329-62FE-3A1B76618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7260-7F84-2AE5-17A1-0F9B87B1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5871A-05DB-CAD9-E6AE-4556F335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3E137-53B3-81DD-5A3F-00BD1071E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480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ABEA4-9121-C619-E5EE-126CD944B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891F8-C8FD-275D-0D95-02063DB9E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5EBE6-7583-B993-FE74-5284D7468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8387B-4E33-997B-6040-CF17E868E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AE571-FD12-8EEC-CEF3-E553BCAC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0349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884C5-52CA-A2E4-EBCB-8A5FA6339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08D61-AF71-70AE-E7F8-E3F6AFD42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F26DD-23AF-DB4A-4B29-61C909AF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B5423-A880-6D02-75C4-B5522E07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8B4AF-7E18-29D8-F340-4B7D2C6D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1630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87351-DA14-E0E9-030D-953B7A945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C0E72-9F01-1F86-A823-55FAB34D5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3E026-DCA8-F67F-827A-8913A0DC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16FD1-C5D8-4827-170C-E170D8BFF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69B27-F861-0680-3476-322B258B1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197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EB8F5-99A2-FC46-F645-703C43FC1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15A90-2DE7-23D3-C42B-27094C5576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06F62-3FFE-376F-E4A1-6F28CCE38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57232-80DD-059D-508F-FDBF300C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091B8-E208-3AB2-640E-337AC1D44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0833F-42D3-D791-DD5F-ED1E9266C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3880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5E289-F206-DEAB-D201-DC12C2B76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DD0FB-864D-90F2-1A21-A81FF1970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06FEE-3351-030A-3787-A66C17671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394B-37F1-2624-1E0F-FC6ADC6E78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EBF093-AADE-3EF7-81DA-3BE9CB8DC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EFF9CE-04D4-1B35-8F70-6B06EA74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B726A9-B67F-65F8-A6E0-0C30800C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C8AAD8-83C9-8B81-20A2-DC05ABA5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978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ED25-E0FC-9AEA-9260-D472218A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B3A8AB-58B2-D1F5-2412-9D8B240A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FA2BEC-97F5-FB7C-0AA4-BE67E445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79BE1-FD26-484A-63C9-46060FDA7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449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BB944E-987E-7D85-E861-CCEDB14D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C31ECB-F462-F209-3941-BF758955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1E58D-92AE-9A09-1295-17B5A9A3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0915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D3928-3F93-7E46-6C75-D63196F42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8C4FD-F8FC-6031-2927-380432EEF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FFC32-B000-E06C-F77A-F4EBB0DE9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2F765-B3C2-2828-2A4E-3CE4DCD85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79E49-9D34-AB72-BA92-F1C00A2B7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10CDE-F720-85E0-3288-4DF79892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35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7D2EB-CC88-0184-2F6B-EBD47DC03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777502-84A9-543E-CE69-D2D94900B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C01D4-CCD9-141D-3E0B-8B3209929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FB93F-BCAE-6FCB-63F1-D98AAB82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847B5-32B6-71C8-B953-305AB588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F704B-B983-644A-2CD8-C0A3FD56A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9356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E4053D-16C5-A89B-BB8D-F7F863E79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0CDCA-C707-4503-1C9C-4DEB49294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E8F1B-84CA-9063-0B7C-2DF194D733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23D678-995C-457D-BE38-5F7973E6FFC2}" type="datetimeFigureOut">
              <a:rPr lang="en-IE" smtClean="0"/>
              <a:t>15/04/2026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740C1-974F-E267-0593-77AD8EB56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557FC-5B5E-837F-792D-C3C7C27DA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14A5F4-46E5-4719-82DC-087F67BBECB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204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healthyclubs.gaa.ie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929D3-AD17-AC39-6C7E-6EA4653C54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en-IE" sz="6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Cuala Healthy Club Initiative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97610A-4FDD-F754-7EA4-4F65D8495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2026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08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B24055-7542-F372-0E79-51FFB268D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Cuala Healthy Club 2026 Objectives </a:t>
            </a: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ADD51776-8205-2731-7613-508D6CE3902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6875296"/>
              </p:ext>
            </p:extLst>
          </p:nvPr>
        </p:nvGraphicFramePr>
        <p:xfrm>
          <a:off x="838200" y="2228087"/>
          <a:ext cx="10515600" cy="315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441F51-12E9-580B-7E05-07654A2CDD65}"/>
              </a:ext>
            </a:extLst>
          </p:cNvPr>
          <p:cNvSpPr txBox="1"/>
          <p:nvPr/>
        </p:nvSpPr>
        <p:spPr>
          <a:xfrm>
            <a:off x="1163574" y="554563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dirty="0">
                <a:hlinkClick r:id="rId7"/>
              </a:rPr>
              <a:t>Healthy Clubs – Support from the GAA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547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05F67C-9ED0-C03D-10F0-C533EF00F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IE" sz="2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Q4 2025 work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FADA-ED06-43C2-3785-F3ACD8B40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>
            <a:normAutofit/>
          </a:bodyPr>
          <a:lstStyle/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Attended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Healthy Club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event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Croke park in November 2025</a:t>
            </a:r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Drafted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 Incident plan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met with local community Garda, Marion </a:t>
            </a:r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Identified activities our club is engaging in under each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Healthy Club pillar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762CF-861C-F3FC-E969-CEF9426BF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551" y="3342131"/>
            <a:ext cx="5057398" cy="2546605"/>
          </a:xfrm>
        </p:spPr>
        <p:txBody>
          <a:bodyPr>
            <a:normAutofit/>
          </a:bodyPr>
          <a:lstStyle/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Pillars of a Healthy Club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activity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Diversity &amp; Inclusion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Community Development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Mental Fitness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Healthy Eating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Substance Abuse &amp; Gambling</a:t>
            </a:r>
          </a:p>
        </p:txBody>
      </p:sp>
    </p:spTree>
    <p:extLst>
      <p:ext uri="{BB962C8B-B14F-4D97-AF65-F5344CB8AC3E}">
        <p14:creationId xmlns:p14="http://schemas.microsoft.com/office/powerpoint/2010/main" val="1595639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8F93F-D4C6-9F7C-1C7A-980931E69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738D54-FD0D-19D4-046C-A82A010F6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8EEF00-D49F-885E-1909-C99E87638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2E8FF7-7694-0D24-0E37-6B590064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IE" sz="2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– June 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090319-0129-3F5A-C615-31B411FEF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78708-0D1A-AE5D-6665-B9A261120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9944" y="777240"/>
            <a:ext cx="5053066" cy="4626864"/>
          </a:xfrm>
        </p:spPr>
        <p:txBody>
          <a:bodyPr>
            <a:normAutofit/>
          </a:bodyPr>
          <a:lstStyle/>
          <a:p>
            <a:endParaRPr lang="en-IE" sz="2000" dirty="0"/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Finalise Critical Incident Response plan </a:t>
            </a:r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Socialise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Healthy Club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initiative through 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Chair </a:t>
            </a:r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GAA HCO Training </a:t>
            </a:r>
          </a:p>
          <a:p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Mobilise</a:t>
            </a:r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team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2-3, including HCO</a:t>
            </a:r>
          </a:p>
          <a:p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Survey community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how they see </a:t>
            </a:r>
            <a:r>
              <a:rPr lang="en-IE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Cuala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can support them</a:t>
            </a:r>
          </a:p>
          <a:p>
            <a:r>
              <a:rPr lang="en-IE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</a:t>
            </a: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commence annual report into the GAA due August 2026</a:t>
            </a:r>
          </a:p>
          <a:p>
            <a:endParaRPr lang="en-IE" sz="2000" dirty="0"/>
          </a:p>
          <a:p>
            <a:endParaRPr lang="en-IE" sz="2000" dirty="0"/>
          </a:p>
          <a:p>
            <a:endParaRPr lang="en-IE" sz="2000" dirty="0"/>
          </a:p>
          <a:p>
            <a:endParaRPr lang="en-IE" sz="2000" dirty="0"/>
          </a:p>
          <a:p>
            <a:endParaRPr lang="en-IE" sz="2000" b="1" dirty="0"/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198146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305A3-FD02-8420-0720-D93261EBD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771"/>
          </a:xfrm>
        </p:spPr>
        <p:txBody>
          <a:bodyPr/>
          <a:lstStyle/>
          <a:p>
            <a:r>
              <a:rPr lang="en-IE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Cuala</a:t>
            </a: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Healthy Club activities 2025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8D09AB-8CD8-1F29-74A5-1691501B41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99392"/>
              </p:ext>
            </p:extLst>
          </p:nvPr>
        </p:nvGraphicFramePr>
        <p:xfrm>
          <a:off x="838200" y="1825625"/>
          <a:ext cx="10515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790912358"/>
                    </a:ext>
                  </a:extLst>
                </a:gridCol>
                <a:gridCol w="1725168">
                  <a:extLst>
                    <a:ext uri="{9D8B030D-6E8A-4147-A177-3AD203B41FA5}">
                      <a16:colId xmlns:a16="http://schemas.microsoft.com/office/drawing/2014/main" val="94090411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809236061"/>
                    </a:ext>
                  </a:extLst>
                </a:gridCol>
                <a:gridCol w="1612392">
                  <a:extLst>
                    <a:ext uri="{9D8B030D-6E8A-4147-A177-3AD203B41FA5}">
                      <a16:colId xmlns:a16="http://schemas.microsoft.com/office/drawing/2014/main" val="347782131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4198959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5860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Physical activity 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Diversity &amp; Inclusion 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Development 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Mental Fitness 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Healthy Eating 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Substance Abuse &amp; Gambling</a:t>
                      </a:r>
                    </a:p>
                    <a:p>
                      <a:endParaRPr lang="en-I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325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Regular training from Academy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Gaelic 4M&amp;O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Outreach via SSIP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GAA: Ahead of Game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Tuck 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Talks on Alcohol impact in sport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12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Gym open to all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Hurling 4D&amp;O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Partnership with Kiev Gaels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Choir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Healthy off-pitch snacks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694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Strength &amp; Conditioning from Juvenile onwards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Dermot Earley Transition Year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Nutrition talks and plans from Juvenile onwards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648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 support as part of coaching and volunteering training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60s Gym </a:t>
                      </a:r>
                    </a:p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Cuala4Zambia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76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5km Fun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Breakfast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Cuala</a:t>
                      </a:r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</a:t>
                      </a:r>
                      <a:r>
                        <a:rPr lang="en-IE" sz="14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Gaeilge</a:t>
                      </a:r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912059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Amgen Student Bursaries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300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79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091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67</TotalTime>
  <Words>238</Words>
  <Application>Microsoft Office PowerPoint</Application>
  <PresentationFormat>Widescreen</PresentationFormat>
  <Paragraphs>61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Cuala Healthy Club Initiative </vt:lpstr>
      <vt:lpstr>Cuala Healthy Club 2026 Objectives </vt:lpstr>
      <vt:lpstr>Q4 2025 work </vt:lpstr>
      <vt:lpstr>January – June 2026</vt:lpstr>
      <vt:lpstr>Cuala Healthy Club activities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SallyAnn Moylan</dc:creator>
  <cp:lastModifiedBy>SallyAnn Moylan</cp:lastModifiedBy>
  <cp:revision>13</cp:revision>
  <dcterms:created xsi:type="dcterms:W3CDTF">2025-09-01T15:52:46Z</dcterms:created>
  <dcterms:modified xsi:type="dcterms:W3CDTF">2026-04-15T20:38:13Z</dcterms:modified>
</cp:coreProperties>
</file>